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>
        <p:scale>
          <a:sx n="100" d="100"/>
          <a:sy n="100" d="100"/>
        </p:scale>
        <p:origin x="348" y="3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2D6D2-DAEB-4D16-AF6B-E0B71AF8D5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4C2937-E87D-40B3-85FF-0CD4DFA6C7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DB5363-E61C-422E-B9DF-25A19ADBA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D67CB-B3AE-4DB4-9EF3-563B095EF6C6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8DF4FD-D5DC-4E0B-BF2C-B68CB9002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B82408-D52D-47E7-BEFE-FFC713905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88F90-F4EC-4D8C-B576-2103AC5B7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851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7C1E0-60BA-43E4-BBB2-13B0BDA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7C1E97-19C3-486D-890B-F984A087C6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00D77-1BEA-4BEA-A1E3-A2C9B01D5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D67CB-B3AE-4DB4-9EF3-563B095EF6C6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A4671-F813-43FF-9E1B-9ABB2B133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A04C33-F7CA-426C-94F3-79F40D728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88F90-F4EC-4D8C-B576-2103AC5B7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192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1DF551-4900-4D06-83FC-BF088B0724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B8A40-9CD2-4893-8FF2-4D22F54FDA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D3A7E-2B99-4BE8-B680-2640B012C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D67CB-B3AE-4DB4-9EF3-563B095EF6C6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29D52-717F-4B80-908D-903411F7D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F6721-BEE1-40BC-8BB3-E8BA53325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88F90-F4EC-4D8C-B576-2103AC5B7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219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5A526-20E5-4F03-8ED3-1534DD79D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7D2D1-9823-4D77-9C86-61D3E22BA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A862D6-892F-472C-9533-BD9243F60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D67CB-B3AE-4DB4-9EF3-563B095EF6C6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90284-14F2-49B3-9089-DAD617035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49B2F-F632-430F-A20B-DF19250BE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88F90-F4EC-4D8C-B576-2103AC5B7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551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9E6FD-B952-4046-B2D2-70DFC2C56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A5FAB7-541F-4884-98DE-E76B4F9EE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58649D-453E-4C5A-B9E3-34647F56E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D67CB-B3AE-4DB4-9EF3-563B095EF6C6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E3F37-BCC9-48C1-91F8-2746919CD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8BFFF-134E-4DCE-9DB5-03C173012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88F90-F4EC-4D8C-B576-2103AC5B7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646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CCB04-5C22-4693-92AA-27D1CC328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94625-E3FD-41BC-9746-CE6E5585B6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2A4840-997B-43AA-8CC9-D16CC0056C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A16A34-54A8-4102-BD70-82846FE9C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D67CB-B3AE-4DB4-9EF3-563B095EF6C6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6A8BED-D7F1-48DE-A482-AA0BD2ED8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781B58-945C-47EF-AF23-73B9919C4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88F90-F4EC-4D8C-B576-2103AC5B7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123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04E54-62F9-43D0-A10A-859E3009F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30D3B4-F92F-4DCB-848C-676BCB10AA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F6A11D-DC65-481A-9936-5AD8C3E4FA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E33222-FFDA-4C6B-83A1-3DB1A554D6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717BFC-F032-4D3C-B45A-DC68D41F79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54F96E-5106-4550-9ACD-1CD7E7B8A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D67CB-B3AE-4DB4-9EF3-563B095EF6C6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77FA6F-365F-4F66-9FBD-BA61FEFB5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7081FD-3F95-4F9F-8FAA-515730100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88F90-F4EC-4D8C-B576-2103AC5B7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635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42C00-B9FB-40E9-8E8E-A6976A4E9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701EEC-D909-4F30-AB05-DF0454430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D67CB-B3AE-4DB4-9EF3-563B095EF6C6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1A069F-EEBD-41A6-A931-6C290F21B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DF66AD-1705-4666-BCDF-E6E235EF3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88F90-F4EC-4D8C-B576-2103AC5B7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678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77D886-EEB7-4F7E-97CE-1520D4766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D67CB-B3AE-4DB4-9EF3-563B095EF6C6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EB3ABC-17D4-4822-84CE-5FFDBE43D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441C3-0FE5-414F-A999-4020FD813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88F90-F4EC-4D8C-B576-2103AC5B7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563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79162-0843-40F5-A114-18A174265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4EF1B-2AF6-46FA-A6EF-20A284CC8A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EED265-3636-4CB9-89B1-8B519D6EBA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0F5E1C-1257-43C6-8FF9-4A5F7F278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D67CB-B3AE-4DB4-9EF3-563B095EF6C6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ACB831-C2D4-4206-AFDA-DCCDD5B28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9DC159-1627-4A22-B913-07DEB5FDC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88F90-F4EC-4D8C-B576-2103AC5B7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439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4BC0A-7E51-4271-AA55-74B129C0A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077071-0FD0-45F6-B69E-10CC6CE66F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86E15E-D498-41CD-B12A-D49FD75987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CEDE2F-6B65-47C7-BEAC-CFD0972AC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D67CB-B3AE-4DB4-9EF3-563B095EF6C6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793B3C-EE82-47C2-9DD4-743384A61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E67D51-6F76-4BD6-AC88-736B18D6C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88F90-F4EC-4D8C-B576-2103AC5B7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35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2FA8EA-0D72-491F-85FA-DCC7EEC05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BA8F6A-E97F-4F46-B36F-FE31B531E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5C21EA-A948-4ECC-A066-836243854C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FD67CB-B3AE-4DB4-9EF3-563B095EF6C6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DA01DC-A7AD-4F18-AD94-5F4CFB861B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B4B3D9-912A-42EE-A5FD-851B1D9505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88F90-F4EC-4D8C-B576-2103AC5B7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789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84AF4-3AD8-4668-BC5B-C59E4CC563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122362"/>
            <a:ext cx="9389423" cy="3912775"/>
          </a:xfrm>
        </p:spPr>
        <p:txBody>
          <a:bodyPr>
            <a:normAutofit fontScale="90000"/>
          </a:bodyPr>
          <a:lstStyle/>
          <a:p>
            <a:r>
              <a:rPr lang="en-US" b="0" dirty="0">
                <a:effectLst/>
                <a:latin typeface="Consolas" panose="020B0609020204030204" pitchFamily="49" charset="0"/>
              </a:rPr>
              <a:t>Do rates of covid19 </a:t>
            </a:r>
            <a:br>
              <a:rPr lang="en-US" b="0" dirty="0">
                <a:effectLst/>
                <a:latin typeface="Consolas" panose="020B0609020204030204" pitchFamily="49" charset="0"/>
              </a:rPr>
            </a:br>
            <a:r>
              <a:rPr lang="en-US" b="0" dirty="0">
                <a:effectLst/>
                <a:latin typeface="Consolas" panose="020B0609020204030204" pitchFamily="49" charset="0"/>
              </a:rPr>
              <a:t>differ based on local policies implemented?</a:t>
            </a:r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278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57A5310-E591-4DC1-84A4-8F90476AD0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383" t="7466" r="29134" b="-1"/>
          <a:stretch/>
        </p:blipFill>
        <p:spPr>
          <a:xfrm>
            <a:off x="3356405" y="8256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CD1DDB-678B-4691-949F-6043E7EE1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Background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577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, map&#10;&#10;Description automatically generated">
            <a:extLst>
              <a:ext uri="{FF2B5EF4-FFF2-40B4-BE49-F238E27FC236}">
                <a16:creationId xmlns:a16="http://schemas.microsoft.com/office/drawing/2014/main" id="{455B51C1-A50A-4B54-8DBF-5E6E4688E3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46"/>
          <a:stretch/>
        </p:blipFill>
        <p:spPr>
          <a:xfrm>
            <a:off x="2444184" y="0"/>
            <a:ext cx="7303632" cy="6564926"/>
          </a:xfrm>
        </p:spPr>
      </p:pic>
    </p:spTree>
    <p:extLst>
      <p:ext uri="{BB962C8B-B14F-4D97-AF65-F5344CB8AC3E}">
        <p14:creationId xmlns:p14="http://schemas.microsoft.com/office/powerpoint/2010/main" val="2269371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B8904-707A-40A6-B83F-12368A92A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AF85-B212-4BC2-B014-CACE92C52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John Hopkins University Covid19 data</a:t>
            </a:r>
          </a:p>
          <a:p>
            <a:r>
              <a:rPr lang="en-US" dirty="0"/>
              <a:t>NY Times</a:t>
            </a:r>
          </a:p>
          <a:p>
            <a:r>
              <a:rPr lang="en-US" dirty="0"/>
              <a:t>CA and TX Health Government websites (policy implementation)</a:t>
            </a:r>
          </a:p>
        </p:txBody>
      </p:sp>
    </p:spTree>
    <p:extLst>
      <p:ext uri="{BB962C8B-B14F-4D97-AF65-F5344CB8AC3E}">
        <p14:creationId xmlns:p14="http://schemas.microsoft.com/office/powerpoint/2010/main" val="2599232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 descr="Map&#10;&#10;Description automatically generated">
            <a:extLst>
              <a:ext uri="{FF2B5EF4-FFF2-40B4-BE49-F238E27FC236}">
                <a16:creationId xmlns:a16="http://schemas.microsoft.com/office/drawing/2014/main" id="{04BDE2DB-BD3E-479E-94BF-008A256929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454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395D4-7175-4AD6-AF4A-AC3BF820C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33364-9C50-410B-9989-3DDFF967B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AA872CE6-F9D2-4582-B2C5-25367F2008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802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16A18-9820-4452-BE2C-EB6043135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930477-9676-4D03-8C4E-2AFC1B68B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691F75D3-4842-42BA-BCD2-5D6572DF3D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465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027C895A-43C1-4A8D-AAFD-A0A3241BE1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781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22332F1F-6F1E-4E27-B8C0-4B7D615AE5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4812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32</Words>
  <Application>Microsoft Office PowerPoint</Application>
  <PresentationFormat>Widescreen</PresentationFormat>
  <Paragraphs>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Consolas</vt:lpstr>
      <vt:lpstr>Office Theme</vt:lpstr>
      <vt:lpstr>Do rates of covid19  differ based on local policies implemented? </vt:lpstr>
      <vt:lpstr>Background</vt:lpstr>
      <vt:lpstr>PowerPoint Presentation</vt:lpstr>
      <vt:lpstr>Resources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 rates of covid19  differ based on local policies implemented? </dc:title>
  <dc:creator>Shadia Duery</dc:creator>
  <cp:lastModifiedBy>Shadia Duery</cp:lastModifiedBy>
  <cp:revision>4</cp:revision>
  <dcterms:created xsi:type="dcterms:W3CDTF">2020-11-07T20:09:47Z</dcterms:created>
  <dcterms:modified xsi:type="dcterms:W3CDTF">2020-11-08T00:09:08Z</dcterms:modified>
</cp:coreProperties>
</file>

<file path=docProps/thumbnail.jpeg>
</file>